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01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0929"/>
  </p:normalViewPr>
  <p:slideViewPr>
    <p:cSldViewPr>
      <p:cViewPr varScale="1">
        <p:scale>
          <a:sx n="64" d="100"/>
          <a:sy n="64" d="100"/>
        </p:scale>
        <p:origin x="-5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6048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A395CFE1-C41B-469B-AE6C-AB7FD3D1ACBD}" type="datetimeFigureOut">
              <a:rPr lang="en-US"/>
              <a:pPr>
                <a:defRPr/>
              </a:pPr>
              <a:t>2/21/2013</a:t>
            </a:fld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6281EDEB-5F7B-4C6B-B0F9-7C3BFFD45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72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B5B76703-9FE4-4FDD-A4D2-FA0D170AC7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309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CAC527F0-D1CF-435B-B381-92C6530964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309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0E46484-1DC1-4AB1-A60B-F70BD3E89B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A00BEBA7-9314-46D8-9E5E-662F988C3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E12E1D57-BAA8-4536-9FAE-2E8F4A865E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CA447BE3-F724-43C9-817E-05913C02D9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4E51C68F-11DD-4FDA-83D9-F0B78581E2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60B4D3BB-A0D6-4ADC-AC50-5FF1BCEB19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89763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D7AA778A-77DF-4CD5-A04C-5CB9B3CA33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77063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E7F3BCF-36F6-41C0-B7CF-250CD90E59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405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D9074790-3AFE-45BD-ACAD-3492DEB6F7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4-</a:t>
            </a:r>
            <a:fld id="{157D58C7-FA14-4CFE-BC90-895D2DA9F1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1143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Font typeface="Arial" charset="0"/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94B15481-980D-406C-9E26-57796A2BA87C}" type="slidenum">
              <a:rPr lang="en-US"/>
              <a:pPr>
                <a:defRPr/>
              </a:pPr>
              <a:t>101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057400"/>
            <a:ext cx="7772400" cy="25146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rgbClr val="FFFF00"/>
                </a:solidFill>
              </a:rPr>
              <a:t>COMMERCIAL TYPE II </a:t>
            </a:r>
            <a:br>
              <a:rPr lang="en-US" sz="4400" dirty="0" smtClean="0">
                <a:solidFill>
                  <a:srgbClr val="FFFF00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NONCOMBUSTIBLE</a:t>
            </a:r>
            <a:br>
              <a:rPr lang="en-US" sz="4400" dirty="0" smtClean="0">
                <a:solidFill>
                  <a:srgbClr val="FFFF00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EXERCISE #4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B628F075-9E89-4B36-9064-014E6F984A87}" type="slidenum">
              <a:rPr lang="en-US"/>
              <a:pPr>
                <a:defRPr/>
              </a:pPr>
              <a:t>110</a:t>
            </a:fld>
            <a:endParaRPr lang="en-US" dirty="0"/>
          </a:p>
        </p:txBody>
      </p:sp>
      <p:pic>
        <p:nvPicPr>
          <p:cNvPr id="16387" name="Picture 2" descr="image of back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3200400" y="42370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6389" name="Line 4" descr="arrow"/>
          <p:cNvSpPr>
            <a:spLocks noChangeShapeType="1"/>
          </p:cNvSpPr>
          <p:nvPr/>
        </p:nvSpPr>
        <p:spPr bwMode="auto">
          <a:xfrm flipV="1">
            <a:off x="5334000" y="3124200"/>
            <a:ext cx="2286000" cy="1447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4876800" y="4697413"/>
            <a:ext cx="1225550" cy="76835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Heavy fire </a:t>
            </a:r>
          </a:p>
          <a:p>
            <a:r>
              <a:rPr lang="en-US" sz="1400" b="1" dirty="0"/>
              <a:t>storage room</a:t>
            </a:r>
          </a:p>
          <a:p>
            <a:r>
              <a:rPr lang="en-US" sz="1400" b="1" dirty="0"/>
              <a:t>Side 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3085844F-22B8-4987-AC4E-1BEAF6832EE5}" type="slidenum">
              <a:rPr lang="en-US"/>
              <a:pPr>
                <a:defRPr/>
              </a:pPr>
              <a:t>102</a:t>
            </a:fld>
            <a:endParaRPr lang="en-US" dirty="0"/>
          </a:p>
        </p:txBody>
      </p:sp>
      <p:pic>
        <p:nvPicPr>
          <p:cNvPr id="8195" name="Picture 3" descr="image of front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A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5486400" y="4648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7620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199" name="Line 6" descr="arrow"/>
          <p:cNvSpPr>
            <a:spLocks noChangeShapeType="1"/>
          </p:cNvSpPr>
          <p:nvPr/>
        </p:nvSpPr>
        <p:spPr bwMode="auto">
          <a:xfrm flipV="1">
            <a:off x="990600" y="3505200"/>
            <a:ext cx="30480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00" name="Line 7" descr="arrow"/>
          <p:cNvSpPr>
            <a:spLocks noChangeShapeType="1"/>
          </p:cNvSpPr>
          <p:nvPr/>
        </p:nvSpPr>
        <p:spPr bwMode="auto">
          <a:xfrm flipH="1" flipV="1">
            <a:off x="5715000" y="37338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429FA8CF-D7BD-4E8C-8EAA-2020A4B65F49}" type="slidenum">
              <a:rPr lang="en-US"/>
              <a:pPr>
                <a:defRPr/>
              </a:pPr>
              <a:t>103</a:t>
            </a:fld>
            <a:endParaRPr lang="en-US" dirty="0"/>
          </a:p>
        </p:txBody>
      </p:sp>
      <p:pic>
        <p:nvPicPr>
          <p:cNvPr id="9219" name="Picture 3" descr="image of side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B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800600" y="40386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1143000" y="3810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9223" name="Line 6" descr="arrow"/>
          <p:cNvSpPr>
            <a:spLocks noChangeShapeType="1"/>
          </p:cNvSpPr>
          <p:nvPr/>
        </p:nvSpPr>
        <p:spPr bwMode="auto">
          <a:xfrm flipV="1">
            <a:off x="1752600" y="3429000"/>
            <a:ext cx="304800" cy="381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24" name="Line 7" descr="arrow"/>
          <p:cNvSpPr>
            <a:spLocks noChangeShapeType="1"/>
          </p:cNvSpPr>
          <p:nvPr/>
        </p:nvSpPr>
        <p:spPr bwMode="auto">
          <a:xfrm flipH="1" flipV="1">
            <a:off x="5105400" y="3505200"/>
            <a:ext cx="0" cy="533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566713A6-F181-4CB3-B11F-3B2178BC3719}" type="slidenum">
              <a:rPr lang="en-US"/>
              <a:pPr>
                <a:defRPr/>
              </a:pPr>
              <a:t>104</a:t>
            </a:fld>
            <a:endParaRPr lang="en-US" dirty="0"/>
          </a:p>
        </p:txBody>
      </p:sp>
      <p:pic>
        <p:nvPicPr>
          <p:cNvPr id="10243" name="Picture 3" descr="image of side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C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48006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762000" y="4038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0247" name="Line 6" descr="arrow"/>
          <p:cNvSpPr>
            <a:spLocks noChangeShapeType="1"/>
          </p:cNvSpPr>
          <p:nvPr/>
        </p:nvSpPr>
        <p:spPr bwMode="auto">
          <a:xfrm flipH="1" flipV="1">
            <a:off x="5105400" y="3505200"/>
            <a:ext cx="0" cy="533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248" name="Line 7" descr="arrow"/>
          <p:cNvSpPr>
            <a:spLocks noChangeShapeType="1"/>
          </p:cNvSpPr>
          <p:nvPr/>
        </p:nvSpPr>
        <p:spPr bwMode="auto">
          <a:xfrm flipH="1" flipV="1">
            <a:off x="1066800" y="29718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C7B08EA3-A7DF-4A59-A0C5-E1F139C57883}" type="slidenum">
              <a:rPr lang="en-US"/>
              <a:pPr>
                <a:defRPr/>
              </a:pPr>
              <a:t>105</a:t>
            </a:fld>
            <a:endParaRPr lang="en-US" dirty="0"/>
          </a:p>
        </p:txBody>
      </p:sp>
      <p:pic>
        <p:nvPicPr>
          <p:cNvPr id="11267" name="Picture 3" descr="image of side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D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3352800" y="4267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1270" name="Line 5" descr="arrow"/>
          <p:cNvSpPr>
            <a:spLocks noChangeShapeType="1"/>
          </p:cNvSpPr>
          <p:nvPr/>
        </p:nvSpPr>
        <p:spPr bwMode="auto">
          <a:xfrm flipH="1" flipV="1">
            <a:off x="3810000" y="3581400"/>
            <a:ext cx="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CBD6DE9D-994F-47B8-8C78-07C8D5B32057}" type="slidenum">
              <a:rPr lang="en-US"/>
              <a:pPr>
                <a:defRPr/>
              </a:pPr>
              <a:t>106</a:t>
            </a:fld>
            <a:endParaRPr lang="en-US" dirty="0"/>
          </a:p>
        </p:txBody>
      </p:sp>
      <p:sp>
        <p:nvSpPr>
          <p:cNvPr id="12291" name="Rectangle 139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2292" name="Group 140"/>
          <p:cNvGrpSpPr>
            <a:grpSpLocks/>
          </p:cNvGrpSpPr>
          <p:nvPr/>
        </p:nvGrpSpPr>
        <p:grpSpPr bwMode="auto">
          <a:xfrm>
            <a:off x="838200" y="228600"/>
            <a:ext cx="7467600" cy="5826125"/>
            <a:chOff x="240" y="144"/>
            <a:chExt cx="5088" cy="4080"/>
          </a:xfrm>
        </p:grpSpPr>
        <p:sp>
          <p:nvSpPr>
            <p:cNvPr id="12293" name="Line 2"/>
            <p:cNvSpPr>
              <a:spLocks noChangeShapeType="1"/>
            </p:cNvSpPr>
            <p:nvPr/>
          </p:nvSpPr>
          <p:spPr bwMode="auto">
            <a:xfrm>
              <a:off x="1296" y="3888"/>
              <a:ext cx="32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4" name="Line 3"/>
            <p:cNvSpPr>
              <a:spLocks noChangeShapeType="1"/>
            </p:cNvSpPr>
            <p:nvPr/>
          </p:nvSpPr>
          <p:spPr bwMode="auto">
            <a:xfrm flipV="1">
              <a:off x="1296" y="528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5" name="Line 4"/>
            <p:cNvSpPr>
              <a:spLocks noChangeShapeType="1"/>
            </p:cNvSpPr>
            <p:nvPr/>
          </p:nvSpPr>
          <p:spPr bwMode="auto">
            <a:xfrm flipV="1">
              <a:off x="4512" y="528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6" name="Line 5"/>
            <p:cNvSpPr>
              <a:spLocks noChangeShapeType="1"/>
            </p:cNvSpPr>
            <p:nvPr/>
          </p:nvSpPr>
          <p:spPr bwMode="auto">
            <a:xfrm>
              <a:off x="1296" y="528"/>
              <a:ext cx="32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297" name="Group 6"/>
            <p:cNvGrpSpPr>
              <a:grpSpLocks/>
            </p:cNvGrpSpPr>
            <p:nvPr/>
          </p:nvGrpSpPr>
          <p:grpSpPr bwMode="auto">
            <a:xfrm rot="10800000">
              <a:off x="2832" y="3840"/>
              <a:ext cx="192" cy="96"/>
              <a:chOff x="1824" y="3744"/>
              <a:chExt cx="288" cy="96"/>
            </a:xfrm>
          </p:grpSpPr>
          <p:sp>
            <p:nvSpPr>
              <p:cNvPr id="12426" name="Line 7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27" name="Line 8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28" name="Line 9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298" name="Group 10"/>
            <p:cNvGrpSpPr>
              <a:grpSpLocks/>
            </p:cNvGrpSpPr>
            <p:nvPr/>
          </p:nvGrpSpPr>
          <p:grpSpPr bwMode="auto">
            <a:xfrm rot="10800000">
              <a:off x="2256" y="3840"/>
              <a:ext cx="192" cy="96"/>
              <a:chOff x="1824" y="3744"/>
              <a:chExt cx="288" cy="96"/>
            </a:xfrm>
          </p:grpSpPr>
          <p:sp>
            <p:nvSpPr>
              <p:cNvPr id="12423" name="Line 11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24" name="Line 12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25" name="Line 13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299" name="Group 14"/>
            <p:cNvGrpSpPr>
              <a:grpSpLocks/>
            </p:cNvGrpSpPr>
            <p:nvPr/>
          </p:nvGrpSpPr>
          <p:grpSpPr bwMode="auto">
            <a:xfrm rot="10800000">
              <a:off x="1392" y="3840"/>
              <a:ext cx="192" cy="96"/>
              <a:chOff x="1824" y="3744"/>
              <a:chExt cx="288" cy="96"/>
            </a:xfrm>
          </p:grpSpPr>
          <p:sp>
            <p:nvSpPr>
              <p:cNvPr id="12420" name="Line 15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21" name="Line 16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22" name="Line 17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00" name="Line 18"/>
            <p:cNvSpPr>
              <a:spLocks noChangeShapeType="1"/>
            </p:cNvSpPr>
            <p:nvPr/>
          </p:nvSpPr>
          <p:spPr bwMode="auto">
            <a:xfrm flipV="1">
              <a:off x="3216" y="345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1" name="Line 19"/>
            <p:cNvSpPr>
              <a:spLocks noChangeShapeType="1"/>
            </p:cNvSpPr>
            <p:nvPr/>
          </p:nvSpPr>
          <p:spPr bwMode="auto">
            <a:xfrm flipV="1">
              <a:off x="3888" y="312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2" name="Line 20"/>
            <p:cNvSpPr>
              <a:spLocks noChangeShapeType="1"/>
            </p:cNvSpPr>
            <p:nvPr/>
          </p:nvSpPr>
          <p:spPr bwMode="auto">
            <a:xfrm>
              <a:off x="3216" y="345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03" name="Group 21"/>
            <p:cNvGrpSpPr>
              <a:grpSpLocks/>
            </p:cNvGrpSpPr>
            <p:nvPr/>
          </p:nvGrpSpPr>
          <p:grpSpPr bwMode="auto">
            <a:xfrm>
              <a:off x="3360" y="3312"/>
              <a:ext cx="374" cy="144"/>
              <a:chOff x="3312" y="3312"/>
              <a:chExt cx="374" cy="144"/>
            </a:xfrm>
          </p:grpSpPr>
          <p:grpSp>
            <p:nvGrpSpPr>
              <p:cNvPr id="12414" name="Group 22"/>
              <p:cNvGrpSpPr>
                <a:grpSpLocks/>
              </p:cNvGrpSpPr>
              <p:nvPr/>
            </p:nvGrpSpPr>
            <p:grpSpPr bwMode="auto">
              <a:xfrm rot="5400000">
                <a:off x="3331" y="3293"/>
                <a:ext cx="144" cy="182"/>
                <a:chOff x="1827" y="2496"/>
                <a:chExt cx="93" cy="96"/>
              </a:xfrm>
            </p:grpSpPr>
            <p:sp>
              <p:nvSpPr>
                <p:cNvPr id="12418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19" name="Line 2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415" name="Group 25"/>
              <p:cNvGrpSpPr>
                <a:grpSpLocks/>
              </p:cNvGrpSpPr>
              <p:nvPr/>
            </p:nvGrpSpPr>
            <p:grpSpPr bwMode="auto">
              <a:xfrm rot="5400000" flipV="1">
                <a:off x="3523" y="3293"/>
                <a:ext cx="144" cy="182"/>
                <a:chOff x="1827" y="2496"/>
                <a:chExt cx="93" cy="96"/>
              </a:xfrm>
            </p:grpSpPr>
            <p:sp>
              <p:nvSpPr>
                <p:cNvPr id="1241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17" name="Line 2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2304" name="Line 28"/>
            <p:cNvSpPr>
              <a:spLocks noChangeShapeType="1"/>
            </p:cNvSpPr>
            <p:nvPr/>
          </p:nvSpPr>
          <p:spPr bwMode="auto">
            <a:xfrm>
              <a:off x="3888" y="31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05" name="Group 29"/>
            <p:cNvGrpSpPr>
              <a:grpSpLocks/>
            </p:cNvGrpSpPr>
            <p:nvPr/>
          </p:nvGrpSpPr>
          <p:grpSpPr bwMode="auto">
            <a:xfrm rot="5400000" flipH="1">
              <a:off x="3888" y="3120"/>
              <a:ext cx="192" cy="192"/>
              <a:chOff x="1827" y="2496"/>
              <a:chExt cx="93" cy="96"/>
            </a:xfrm>
          </p:grpSpPr>
          <p:sp>
            <p:nvSpPr>
              <p:cNvPr id="124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2413" name="Line 3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06" name="Line 32"/>
            <p:cNvSpPr>
              <a:spLocks noChangeShapeType="1"/>
            </p:cNvSpPr>
            <p:nvPr/>
          </p:nvSpPr>
          <p:spPr bwMode="auto">
            <a:xfrm>
              <a:off x="3888" y="283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7" name="Line 33"/>
            <p:cNvSpPr>
              <a:spLocks noChangeShapeType="1"/>
            </p:cNvSpPr>
            <p:nvPr/>
          </p:nvSpPr>
          <p:spPr bwMode="auto">
            <a:xfrm flipV="1">
              <a:off x="3888" y="216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8" name="Line 34"/>
            <p:cNvSpPr>
              <a:spLocks noChangeShapeType="1"/>
            </p:cNvSpPr>
            <p:nvPr/>
          </p:nvSpPr>
          <p:spPr bwMode="auto">
            <a:xfrm>
              <a:off x="3888" y="20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9" name="Line 35"/>
            <p:cNvSpPr>
              <a:spLocks noChangeShapeType="1"/>
            </p:cNvSpPr>
            <p:nvPr/>
          </p:nvSpPr>
          <p:spPr bwMode="auto">
            <a:xfrm flipV="1">
              <a:off x="3888" y="1200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0" name="Line 36"/>
            <p:cNvSpPr>
              <a:spLocks noChangeShapeType="1"/>
            </p:cNvSpPr>
            <p:nvPr/>
          </p:nvSpPr>
          <p:spPr bwMode="auto">
            <a:xfrm>
              <a:off x="3888" y="120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1" name="Line 37"/>
            <p:cNvSpPr>
              <a:spLocks noChangeShapeType="1"/>
            </p:cNvSpPr>
            <p:nvPr/>
          </p:nvSpPr>
          <p:spPr bwMode="auto">
            <a:xfrm flipV="1">
              <a:off x="3888" y="5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12" name="Group 38"/>
            <p:cNvGrpSpPr>
              <a:grpSpLocks/>
            </p:cNvGrpSpPr>
            <p:nvPr/>
          </p:nvGrpSpPr>
          <p:grpSpPr bwMode="auto">
            <a:xfrm rot="10800000">
              <a:off x="3888" y="2064"/>
              <a:ext cx="192" cy="192"/>
              <a:chOff x="1827" y="2496"/>
              <a:chExt cx="93" cy="96"/>
            </a:xfrm>
          </p:grpSpPr>
          <p:sp>
            <p:nvSpPr>
              <p:cNvPr id="124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411" name="Line 4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3" name="Group 41"/>
            <p:cNvGrpSpPr>
              <a:grpSpLocks/>
            </p:cNvGrpSpPr>
            <p:nvPr/>
          </p:nvGrpSpPr>
          <p:grpSpPr bwMode="auto">
            <a:xfrm rot="10800000">
              <a:off x="3888" y="1200"/>
              <a:ext cx="192" cy="192"/>
              <a:chOff x="1827" y="2496"/>
              <a:chExt cx="93" cy="96"/>
            </a:xfrm>
          </p:grpSpPr>
          <p:sp>
            <p:nvSpPr>
              <p:cNvPr id="124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409" name="Line 4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4" name="Group 44"/>
            <p:cNvGrpSpPr>
              <a:grpSpLocks/>
            </p:cNvGrpSpPr>
            <p:nvPr/>
          </p:nvGrpSpPr>
          <p:grpSpPr bwMode="auto">
            <a:xfrm rot="10800000">
              <a:off x="3888" y="528"/>
              <a:ext cx="192" cy="192"/>
              <a:chOff x="1827" y="2496"/>
              <a:chExt cx="93" cy="96"/>
            </a:xfrm>
          </p:grpSpPr>
          <p:sp>
            <p:nvSpPr>
              <p:cNvPr id="124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407" name="Line 4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5" name="Group 47"/>
            <p:cNvGrpSpPr>
              <a:grpSpLocks/>
            </p:cNvGrpSpPr>
            <p:nvPr/>
          </p:nvGrpSpPr>
          <p:grpSpPr bwMode="auto">
            <a:xfrm rot="-5400000">
              <a:off x="1200" y="3552"/>
              <a:ext cx="192" cy="96"/>
              <a:chOff x="1824" y="3744"/>
              <a:chExt cx="288" cy="96"/>
            </a:xfrm>
          </p:grpSpPr>
          <p:sp>
            <p:nvSpPr>
              <p:cNvPr id="12403" name="Line 48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04" name="Line 49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05" name="Line 50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6" name="Group 51"/>
            <p:cNvGrpSpPr>
              <a:grpSpLocks/>
            </p:cNvGrpSpPr>
            <p:nvPr/>
          </p:nvGrpSpPr>
          <p:grpSpPr bwMode="auto">
            <a:xfrm rot="10800000">
              <a:off x="1296" y="2976"/>
              <a:ext cx="192" cy="192"/>
              <a:chOff x="1827" y="2496"/>
              <a:chExt cx="93" cy="96"/>
            </a:xfrm>
          </p:grpSpPr>
          <p:sp>
            <p:nvSpPr>
              <p:cNvPr id="1240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402" name="Line 5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7" name="Group 54"/>
            <p:cNvGrpSpPr>
              <a:grpSpLocks/>
            </p:cNvGrpSpPr>
            <p:nvPr/>
          </p:nvGrpSpPr>
          <p:grpSpPr bwMode="auto">
            <a:xfrm rot="-5400000">
              <a:off x="1200" y="2688"/>
              <a:ext cx="192" cy="96"/>
              <a:chOff x="1824" y="3744"/>
              <a:chExt cx="288" cy="96"/>
            </a:xfrm>
          </p:grpSpPr>
          <p:sp>
            <p:nvSpPr>
              <p:cNvPr id="12398" name="Line 55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99" name="Line 56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400" name="Line 57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8" name="Group 58"/>
            <p:cNvGrpSpPr>
              <a:grpSpLocks/>
            </p:cNvGrpSpPr>
            <p:nvPr/>
          </p:nvGrpSpPr>
          <p:grpSpPr bwMode="auto">
            <a:xfrm rot="-5400000">
              <a:off x="1200" y="2208"/>
              <a:ext cx="192" cy="96"/>
              <a:chOff x="1824" y="3744"/>
              <a:chExt cx="288" cy="96"/>
            </a:xfrm>
          </p:grpSpPr>
          <p:sp>
            <p:nvSpPr>
              <p:cNvPr id="12395" name="Line 59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96" name="Line 60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97" name="Line 61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9" name="Group 62"/>
            <p:cNvGrpSpPr>
              <a:grpSpLocks/>
            </p:cNvGrpSpPr>
            <p:nvPr/>
          </p:nvGrpSpPr>
          <p:grpSpPr bwMode="auto">
            <a:xfrm rot="10800000">
              <a:off x="1296" y="1632"/>
              <a:ext cx="192" cy="192"/>
              <a:chOff x="1827" y="2496"/>
              <a:chExt cx="93" cy="96"/>
            </a:xfrm>
          </p:grpSpPr>
          <p:sp>
            <p:nvSpPr>
              <p:cNvPr id="1239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394" name="Line 6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0" name="Group 65"/>
            <p:cNvGrpSpPr>
              <a:grpSpLocks/>
            </p:cNvGrpSpPr>
            <p:nvPr/>
          </p:nvGrpSpPr>
          <p:grpSpPr bwMode="auto">
            <a:xfrm rot="10800000">
              <a:off x="1296" y="912"/>
              <a:ext cx="192" cy="192"/>
              <a:chOff x="1827" y="2496"/>
              <a:chExt cx="93" cy="96"/>
            </a:xfrm>
          </p:grpSpPr>
          <p:sp>
            <p:nvSpPr>
              <p:cNvPr id="1239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392" name="Line 6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1" name="Group 68"/>
            <p:cNvGrpSpPr>
              <a:grpSpLocks/>
            </p:cNvGrpSpPr>
            <p:nvPr/>
          </p:nvGrpSpPr>
          <p:grpSpPr bwMode="auto">
            <a:xfrm rot="-5400000">
              <a:off x="1200" y="672"/>
              <a:ext cx="192" cy="96"/>
              <a:chOff x="1824" y="3744"/>
              <a:chExt cx="288" cy="96"/>
            </a:xfrm>
          </p:grpSpPr>
          <p:sp>
            <p:nvSpPr>
              <p:cNvPr id="12388" name="Line 69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89" name="Line 70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90" name="Line 71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2" name="Group 72"/>
            <p:cNvGrpSpPr>
              <a:grpSpLocks/>
            </p:cNvGrpSpPr>
            <p:nvPr/>
          </p:nvGrpSpPr>
          <p:grpSpPr bwMode="auto">
            <a:xfrm rot="-5400000">
              <a:off x="2496" y="528"/>
              <a:ext cx="192" cy="192"/>
              <a:chOff x="1827" y="2496"/>
              <a:chExt cx="93" cy="96"/>
            </a:xfrm>
          </p:grpSpPr>
          <p:sp>
            <p:nvSpPr>
              <p:cNvPr id="123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2387" name="Line 7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3" name="Group 75"/>
            <p:cNvGrpSpPr>
              <a:grpSpLocks/>
            </p:cNvGrpSpPr>
            <p:nvPr/>
          </p:nvGrpSpPr>
          <p:grpSpPr bwMode="auto">
            <a:xfrm rot="10800000">
              <a:off x="1776" y="480"/>
              <a:ext cx="192" cy="96"/>
              <a:chOff x="1824" y="3744"/>
              <a:chExt cx="288" cy="96"/>
            </a:xfrm>
          </p:grpSpPr>
          <p:sp>
            <p:nvSpPr>
              <p:cNvPr id="12383" name="Line 76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84" name="Line 77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85" name="Line 78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4" name="Group 79"/>
            <p:cNvGrpSpPr>
              <a:grpSpLocks/>
            </p:cNvGrpSpPr>
            <p:nvPr/>
          </p:nvGrpSpPr>
          <p:grpSpPr bwMode="auto">
            <a:xfrm rot="10800000">
              <a:off x="3408" y="480"/>
              <a:ext cx="192" cy="96"/>
              <a:chOff x="1824" y="3744"/>
              <a:chExt cx="288" cy="96"/>
            </a:xfrm>
          </p:grpSpPr>
          <p:sp>
            <p:nvSpPr>
              <p:cNvPr id="12380" name="Line 80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81" name="Line 81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82" name="Line 82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5" name="Group 83"/>
            <p:cNvGrpSpPr>
              <a:grpSpLocks/>
            </p:cNvGrpSpPr>
            <p:nvPr/>
          </p:nvGrpSpPr>
          <p:grpSpPr bwMode="auto">
            <a:xfrm rot="-5400000">
              <a:off x="4416" y="624"/>
              <a:ext cx="192" cy="96"/>
              <a:chOff x="1824" y="3744"/>
              <a:chExt cx="288" cy="96"/>
            </a:xfrm>
          </p:grpSpPr>
          <p:sp>
            <p:nvSpPr>
              <p:cNvPr id="12377" name="Line 84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8" name="Line 85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9" name="Line 86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26" name="Line 87"/>
            <p:cNvSpPr>
              <a:spLocks noChangeShapeType="1"/>
            </p:cNvSpPr>
            <p:nvPr/>
          </p:nvSpPr>
          <p:spPr bwMode="auto">
            <a:xfrm>
              <a:off x="3888" y="86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27" name="Group 88"/>
            <p:cNvGrpSpPr>
              <a:grpSpLocks/>
            </p:cNvGrpSpPr>
            <p:nvPr/>
          </p:nvGrpSpPr>
          <p:grpSpPr bwMode="auto">
            <a:xfrm rot="10800000" flipH="1">
              <a:off x="4320" y="960"/>
              <a:ext cx="192" cy="192"/>
              <a:chOff x="1827" y="2496"/>
              <a:chExt cx="93" cy="96"/>
            </a:xfrm>
          </p:grpSpPr>
          <p:sp>
            <p:nvSpPr>
              <p:cNvPr id="1237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2376" name="Line 9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8" name="Group 91"/>
            <p:cNvGrpSpPr>
              <a:grpSpLocks/>
            </p:cNvGrpSpPr>
            <p:nvPr/>
          </p:nvGrpSpPr>
          <p:grpSpPr bwMode="auto">
            <a:xfrm rot="10800000" flipH="1">
              <a:off x="4320" y="2880"/>
              <a:ext cx="192" cy="192"/>
              <a:chOff x="1827" y="2496"/>
              <a:chExt cx="93" cy="96"/>
            </a:xfrm>
          </p:grpSpPr>
          <p:sp>
            <p:nvSpPr>
              <p:cNvPr id="1237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2374" name="Line 9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9" name="Group 94"/>
            <p:cNvGrpSpPr>
              <a:grpSpLocks/>
            </p:cNvGrpSpPr>
            <p:nvPr/>
          </p:nvGrpSpPr>
          <p:grpSpPr bwMode="auto">
            <a:xfrm rot="10800000" flipH="1">
              <a:off x="4320" y="1824"/>
              <a:ext cx="192" cy="192"/>
              <a:chOff x="1827" y="2496"/>
              <a:chExt cx="93" cy="96"/>
            </a:xfrm>
          </p:grpSpPr>
          <p:sp>
            <p:nvSpPr>
              <p:cNvPr id="1237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2372" name="Line 9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30" name="Line 97"/>
            <p:cNvSpPr>
              <a:spLocks noChangeShapeType="1"/>
            </p:cNvSpPr>
            <p:nvPr/>
          </p:nvSpPr>
          <p:spPr bwMode="auto">
            <a:xfrm>
              <a:off x="3888" y="177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31" name="Group 98"/>
            <p:cNvGrpSpPr>
              <a:grpSpLocks/>
            </p:cNvGrpSpPr>
            <p:nvPr/>
          </p:nvGrpSpPr>
          <p:grpSpPr bwMode="auto">
            <a:xfrm rot="-5400000">
              <a:off x="4416" y="2400"/>
              <a:ext cx="192" cy="96"/>
              <a:chOff x="1824" y="3744"/>
              <a:chExt cx="288" cy="96"/>
            </a:xfrm>
          </p:grpSpPr>
          <p:sp>
            <p:nvSpPr>
              <p:cNvPr id="12368" name="Line 99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69" name="Line 100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0" name="Line 101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32" name="Group 102"/>
            <p:cNvGrpSpPr>
              <a:grpSpLocks/>
            </p:cNvGrpSpPr>
            <p:nvPr/>
          </p:nvGrpSpPr>
          <p:grpSpPr bwMode="auto">
            <a:xfrm rot="-5400000">
              <a:off x="4416" y="3312"/>
              <a:ext cx="192" cy="96"/>
              <a:chOff x="1824" y="3744"/>
              <a:chExt cx="288" cy="96"/>
            </a:xfrm>
          </p:grpSpPr>
          <p:sp>
            <p:nvSpPr>
              <p:cNvPr id="12365" name="Line 103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66" name="Line 104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67" name="Line 105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33" name="Group 106"/>
            <p:cNvGrpSpPr>
              <a:grpSpLocks/>
            </p:cNvGrpSpPr>
            <p:nvPr/>
          </p:nvGrpSpPr>
          <p:grpSpPr bwMode="auto">
            <a:xfrm flipV="1">
              <a:off x="2736" y="528"/>
              <a:ext cx="576" cy="365"/>
              <a:chOff x="1776" y="3182"/>
              <a:chExt cx="576" cy="365"/>
            </a:xfrm>
          </p:grpSpPr>
          <p:sp>
            <p:nvSpPr>
              <p:cNvPr id="12355" name="Rectangle 107"/>
              <p:cNvSpPr>
                <a:spLocks noChangeArrowheads="1"/>
              </p:cNvSpPr>
              <p:nvPr/>
            </p:nvSpPr>
            <p:spPr bwMode="auto">
              <a:xfrm rot="5400000" flipV="1">
                <a:off x="2048" y="3198"/>
                <a:ext cx="320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12356" name="Rectangle 108"/>
              <p:cNvSpPr>
                <a:spLocks noChangeArrowheads="1"/>
              </p:cNvSpPr>
              <p:nvPr/>
            </p:nvSpPr>
            <p:spPr bwMode="auto">
              <a:xfrm rot="5400000" flipV="1">
                <a:off x="1760" y="3198"/>
                <a:ext cx="320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2357" name="Group 109"/>
              <p:cNvGrpSpPr>
                <a:grpSpLocks/>
              </p:cNvGrpSpPr>
              <p:nvPr/>
            </p:nvGrpSpPr>
            <p:grpSpPr bwMode="auto">
              <a:xfrm rot="5400000" flipH="1" flipV="1">
                <a:off x="2243" y="3177"/>
                <a:ext cx="103" cy="115"/>
                <a:chOff x="1827" y="2496"/>
                <a:chExt cx="93" cy="96"/>
              </a:xfrm>
            </p:grpSpPr>
            <p:sp>
              <p:nvSpPr>
                <p:cNvPr id="1236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364" name="Line 11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358" name="Group 112"/>
              <p:cNvGrpSpPr>
                <a:grpSpLocks/>
              </p:cNvGrpSpPr>
              <p:nvPr/>
            </p:nvGrpSpPr>
            <p:grpSpPr bwMode="auto">
              <a:xfrm rot="5400000" flipH="1">
                <a:off x="1782" y="3177"/>
                <a:ext cx="103" cy="115"/>
                <a:chOff x="1827" y="2496"/>
                <a:chExt cx="93" cy="96"/>
              </a:xfrm>
            </p:grpSpPr>
            <p:sp>
              <p:nvSpPr>
                <p:cNvPr id="1236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362" name="Line 114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359" name="Text Box 115"/>
              <p:cNvSpPr txBox="1">
                <a:spLocks noChangeArrowheads="1"/>
              </p:cNvSpPr>
              <p:nvPr/>
            </p:nvSpPr>
            <p:spPr bwMode="auto">
              <a:xfrm rot="10800000">
                <a:off x="1782" y="3270"/>
                <a:ext cx="288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  <p:sp>
            <p:nvSpPr>
              <p:cNvPr id="12360" name="Text Box 116"/>
              <p:cNvSpPr txBox="1">
                <a:spLocks noChangeArrowheads="1"/>
              </p:cNvSpPr>
              <p:nvPr/>
            </p:nvSpPr>
            <p:spPr bwMode="auto">
              <a:xfrm rot="10800000">
                <a:off x="2045" y="3248"/>
                <a:ext cx="288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0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2334" name="Text Box 117"/>
            <p:cNvSpPr txBox="1">
              <a:spLocks noChangeArrowheads="1"/>
            </p:cNvSpPr>
            <p:nvPr/>
          </p:nvSpPr>
          <p:spPr bwMode="auto">
            <a:xfrm>
              <a:off x="2112" y="1968"/>
              <a:ext cx="816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Classroom and Play Area</a:t>
              </a:r>
            </a:p>
          </p:txBody>
        </p:sp>
        <p:sp>
          <p:nvSpPr>
            <p:cNvPr id="12335" name="Text Box 118"/>
            <p:cNvSpPr txBox="1">
              <a:spLocks noChangeArrowheads="1"/>
            </p:cNvSpPr>
            <p:nvPr/>
          </p:nvSpPr>
          <p:spPr bwMode="auto">
            <a:xfrm>
              <a:off x="3264" y="192"/>
              <a:ext cx="816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Fenced Play Area</a:t>
              </a:r>
            </a:p>
          </p:txBody>
        </p:sp>
        <p:sp>
          <p:nvSpPr>
            <p:cNvPr id="12336" name="Text Box 119"/>
            <p:cNvSpPr txBox="1">
              <a:spLocks noChangeArrowheads="1"/>
            </p:cNvSpPr>
            <p:nvPr/>
          </p:nvSpPr>
          <p:spPr bwMode="auto">
            <a:xfrm>
              <a:off x="240" y="1968"/>
              <a:ext cx="816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Fenced Play Area</a:t>
              </a:r>
            </a:p>
          </p:txBody>
        </p:sp>
        <p:grpSp>
          <p:nvGrpSpPr>
            <p:cNvPr id="12337" name="Group 120"/>
            <p:cNvGrpSpPr>
              <a:grpSpLocks/>
            </p:cNvGrpSpPr>
            <p:nvPr/>
          </p:nvGrpSpPr>
          <p:grpSpPr bwMode="auto">
            <a:xfrm>
              <a:off x="3360" y="3744"/>
              <a:ext cx="374" cy="144"/>
              <a:chOff x="3312" y="3312"/>
              <a:chExt cx="374" cy="144"/>
            </a:xfrm>
          </p:grpSpPr>
          <p:grpSp>
            <p:nvGrpSpPr>
              <p:cNvPr id="12349" name="Group 121"/>
              <p:cNvGrpSpPr>
                <a:grpSpLocks/>
              </p:cNvGrpSpPr>
              <p:nvPr/>
            </p:nvGrpSpPr>
            <p:grpSpPr bwMode="auto">
              <a:xfrm rot="5400000">
                <a:off x="3331" y="3293"/>
                <a:ext cx="144" cy="182"/>
                <a:chOff x="1827" y="2496"/>
                <a:chExt cx="93" cy="96"/>
              </a:xfrm>
            </p:grpSpPr>
            <p:sp>
              <p:nvSpPr>
                <p:cNvPr id="12353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354" name="Line 12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350" name="Group 124"/>
              <p:cNvGrpSpPr>
                <a:grpSpLocks/>
              </p:cNvGrpSpPr>
              <p:nvPr/>
            </p:nvGrpSpPr>
            <p:grpSpPr bwMode="auto">
              <a:xfrm rot="5400000" flipV="1">
                <a:off x="3523" y="3293"/>
                <a:ext cx="144" cy="182"/>
                <a:chOff x="1827" y="2496"/>
                <a:chExt cx="93" cy="96"/>
              </a:xfrm>
            </p:grpSpPr>
            <p:sp>
              <p:nvSpPr>
                <p:cNvPr id="12351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352" name="Line 12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2338" name="Text Box 127"/>
            <p:cNvSpPr txBox="1">
              <a:spLocks noChangeArrowheads="1"/>
            </p:cNvSpPr>
            <p:nvPr/>
          </p:nvSpPr>
          <p:spPr bwMode="auto">
            <a:xfrm>
              <a:off x="3792" y="3456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Office</a:t>
              </a:r>
            </a:p>
          </p:txBody>
        </p:sp>
        <p:sp>
          <p:nvSpPr>
            <p:cNvPr id="12339" name="Text Box 128"/>
            <p:cNvSpPr txBox="1">
              <a:spLocks noChangeArrowheads="1"/>
            </p:cNvSpPr>
            <p:nvPr/>
          </p:nvSpPr>
          <p:spPr bwMode="auto">
            <a:xfrm>
              <a:off x="3792" y="2352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Office</a:t>
              </a:r>
            </a:p>
          </p:txBody>
        </p:sp>
        <p:sp>
          <p:nvSpPr>
            <p:cNvPr id="12340" name="Text Box 129"/>
            <p:cNvSpPr txBox="1">
              <a:spLocks noChangeArrowheads="1"/>
            </p:cNvSpPr>
            <p:nvPr/>
          </p:nvSpPr>
          <p:spPr bwMode="auto">
            <a:xfrm>
              <a:off x="3792" y="1392"/>
              <a:ext cx="816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Office</a:t>
              </a:r>
            </a:p>
          </p:txBody>
        </p:sp>
        <p:sp>
          <p:nvSpPr>
            <p:cNvPr id="12341" name="Text Box 130"/>
            <p:cNvSpPr txBox="1">
              <a:spLocks noChangeArrowheads="1"/>
            </p:cNvSpPr>
            <p:nvPr/>
          </p:nvSpPr>
          <p:spPr bwMode="auto">
            <a:xfrm>
              <a:off x="3840" y="528"/>
              <a:ext cx="672" cy="532"/>
            </a:xfrm>
            <a:prstGeom prst="rect">
              <a:avLst/>
            </a:prstGeom>
            <a:solidFill>
              <a:srgbClr val="FF33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Storage</a:t>
              </a:r>
            </a:p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Fire Location</a:t>
              </a:r>
            </a:p>
          </p:txBody>
        </p:sp>
        <p:sp>
          <p:nvSpPr>
            <p:cNvPr id="12342" name="Line 131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43" name="Line 132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44" name="Text Box 133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12345" name="Text Box 134"/>
            <p:cNvSpPr txBox="1">
              <a:spLocks noChangeArrowheads="1"/>
            </p:cNvSpPr>
            <p:nvPr/>
          </p:nvSpPr>
          <p:spPr bwMode="auto">
            <a:xfrm>
              <a:off x="2640" y="3984"/>
              <a:ext cx="491" cy="24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2346" name="Text Box 135"/>
            <p:cNvSpPr txBox="1">
              <a:spLocks noChangeArrowheads="1"/>
            </p:cNvSpPr>
            <p:nvPr/>
          </p:nvSpPr>
          <p:spPr bwMode="auto">
            <a:xfrm>
              <a:off x="433" y="1679"/>
              <a:ext cx="484" cy="24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2347" name="Text Box 136"/>
            <p:cNvSpPr txBox="1">
              <a:spLocks noChangeArrowheads="1"/>
            </p:cNvSpPr>
            <p:nvPr/>
          </p:nvSpPr>
          <p:spPr bwMode="auto">
            <a:xfrm>
              <a:off x="2736" y="192"/>
              <a:ext cx="491" cy="24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2348" name="Text Box 137"/>
            <p:cNvSpPr txBox="1">
              <a:spLocks noChangeArrowheads="1"/>
            </p:cNvSpPr>
            <p:nvPr/>
          </p:nvSpPr>
          <p:spPr bwMode="auto">
            <a:xfrm>
              <a:off x="4800" y="1584"/>
              <a:ext cx="491" cy="24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40EB9663-F696-44A8-A58C-BB5E0FA405D9}" type="slidenum">
              <a:rPr lang="en-US"/>
              <a:pPr>
                <a:defRPr/>
              </a:pPr>
              <a:t>107</a:t>
            </a:fld>
            <a:endParaRPr lang="en-US" dirty="0"/>
          </a:p>
        </p:txBody>
      </p:sp>
      <p:pic>
        <p:nvPicPr>
          <p:cNvPr id="13315" name="Picture 2" descr="image of front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5105400" y="38560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762000" y="40084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3318" name="Line 5" descr="arrow"/>
          <p:cNvSpPr>
            <a:spLocks noChangeShapeType="1"/>
          </p:cNvSpPr>
          <p:nvPr/>
        </p:nvSpPr>
        <p:spPr bwMode="auto">
          <a:xfrm flipV="1">
            <a:off x="1219200" y="3124200"/>
            <a:ext cx="30480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19" name="Line 6" descr="arrow"/>
          <p:cNvSpPr>
            <a:spLocks noChangeShapeType="1"/>
          </p:cNvSpPr>
          <p:nvPr/>
        </p:nvSpPr>
        <p:spPr bwMode="auto">
          <a:xfrm flipV="1">
            <a:off x="5257800" y="3352800"/>
            <a:ext cx="381000" cy="457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58462B8-1B7B-46D6-B52A-DC6E4444D2D2}" type="slidenum">
              <a:rPr lang="en-US"/>
              <a:pPr>
                <a:defRPr/>
              </a:pPr>
              <a:t>108</a:t>
            </a:fld>
            <a:endParaRPr lang="en-US" dirty="0"/>
          </a:p>
        </p:txBody>
      </p:sp>
      <p:pic>
        <p:nvPicPr>
          <p:cNvPr id="14339" name="Picture 2" descr="image of side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5334000" y="43132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990600" y="40084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4342" name="Line 5" descr="arrow"/>
          <p:cNvSpPr>
            <a:spLocks noChangeShapeType="1"/>
          </p:cNvSpPr>
          <p:nvPr/>
        </p:nvSpPr>
        <p:spPr bwMode="auto">
          <a:xfrm flipV="1">
            <a:off x="1676400" y="3581400"/>
            <a:ext cx="381000" cy="381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43" name="Line 6" descr="arrow"/>
          <p:cNvSpPr>
            <a:spLocks noChangeShapeType="1"/>
          </p:cNvSpPr>
          <p:nvPr/>
        </p:nvSpPr>
        <p:spPr bwMode="auto">
          <a:xfrm flipV="1">
            <a:off x="5715000" y="3657600"/>
            <a:ext cx="0" cy="609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613B0169-5860-4116-9E13-051879779EB9}" type="slidenum">
              <a:rPr lang="en-US"/>
              <a:pPr>
                <a:defRPr/>
              </a:pPr>
              <a:t>109</a:t>
            </a:fld>
            <a:endParaRPr lang="en-US" dirty="0"/>
          </a:p>
        </p:txBody>
      </p:sp>
      <p:pic>
        <p:nvPicPr>
          <p:cNvPr id="15363" name="Picture 2" descr="image of side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55626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5365" name="Line 4" descr="arrow"/>
          <p:cNvSpPr>
            <a:spLocks noChangeShapeType="1"/>
          </p:cNvSpPr>
          <p:nvPr/>
        </p:nvSpPr>
        <p:spPr bwMode="auto">
          <a:xfrm flipH="1" flipV="1">
            <a:off x="5334000" y="3200400"/>
            <a:ext cx="533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381000" y="17986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5367" name="Line 6" descr="arrow"/>
          <p:cNvSpPr>
            <a:spLocks noChangeShapeType="1"/>
          </p:cNvSpPr>
          <p:nvPr/>
        </p:nvSpPr>
        <p:spPr bwMode="auto">
          <a:xfrm flipH="1" flipV="1">
            <a:off x="685800" y="2895600"/>
            <a:ext cx="304800" cy="1295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533400" y="4164013"/>
            <a:ext cx="1225550" cy="76835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Heavy fire </a:t>
            </a:r>
          </a:p>
          <a:p>
            <a:r>
              <a:rPr lang="en-US" sz="1400" b="1" dirty="0"/>
              <a:t>storage room</a:t>
            </a:r>
          </a:p>
          <a:p>
            <a:r>
              <a:rPr lang="en-US" sz="1400" b="1" dirty="0"/>
              <a:t>Side 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98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COMMERCIAL TYPE II  NONCOMBUSTIBLE EXERCISE #4</vt:lpstr>
      <vt:lpstr>Side A</vt:lpstr>
      <vt:lpstr>Side B</vt:lpstr>
      <vt:lpstr>Side C</vt:lpstr>
      <vt:lpstr>Side 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Gallery</dc:title>
  <dc:creator>Phil </dc:creator>
  <cp:lastModifiedBy>tkelly12</cp:lastModifiedBy>
  <cp:revision>19</cp:revision>
  <cp:lastPrinted>2013-02-21T15:46:59Z</cp:lastPrinted>
  <dcterms:created xsi:type="dcterms:W3CDTF">2009-04-06T18:39:44Z</dcterms:created>
  <dcterms:modified xsi:type="dcterms:W3CDTF">2013-02-21T15:47:08Z</dcterms:modified>
</cp:coreProperties>
</file>